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2.gif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781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801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673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57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70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605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740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842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278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608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8521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CAB1E6-2620-4220-8799-25A716D1ACF7}" type="datetimeFigureOut">
              <a:rPr lang="en-US" smtClean="0"/>
              <a:t>12/12/2017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923F4-5F1B-4F95-B226-D34F0D9C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hyperlink" Target="https://commons.wikimedia.org/w/index.php?curid=5453790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70398"/>
            <a:ext cx="9144000" cy="90672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Dijkstra’s Algorithm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877120"/>
            <a:ext cx="9144000" cy="16557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+mj-lt"/>
              </a:rPr>
              <a:t>Find The Shortest Path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463" y="3206873"/>
            <a:ext cx="6964537" cy="3394413"/>
          </a:xfrm>
          <a:prstGeom prst="rect">
            <a:avLst/>
          </a:prstGeom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5227463" y="6611779"/>
            <a:ext cx="69645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75000"/>
                  </a:schemeClr>
                </a:solidFill>
              </a:rPr>
              <a:t>http://www.codebytes.in/2014/08/dijkstras-algorithm-implementation-in.html</a:t>
            </a:r>
            <a:endParaRPr lang="en-US" sz="10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5941" y="5476767"/>
            <a:ext cx="23875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Michael </a:t>
            </a:r>
            <a:r>
              <a:rPr lang="en-US" dirty="0" err="1" smtClean="0"/>
              <a:t>Uftring</a:t>
            </a:r>
            <a:endParaRPr lang="en-US" dirty="0" smtClean="0"/>
          </a:p>
          <a:p>
            <a:r>
              <a:rPr lang="en-US" dirty="0" smtClean="0"/>
              <a:t>Indiana University</a:t>
            </a:r>
          </a:p>
          <a:p>
            <a:r>
              <a:rPr lang="en-US" dirty="0" smtClean="0"/>
              <a:t>I-590 Data Visualization</a:t>
            </a:r>
          </a:p>
          <a:p>
            <a:r>
              <a:rPr lang="en-US" dirty="0" smtClean="0"/>
              <a:t>Fall, 2017</a:t>
            </a:r>
          </a:p>
        </p:txBody>
      </p:sp>
    </p:spTree>
    <p:extLst>
      <p:ext uri="{BB962C8B-B14F-4D97-AF65-F5344CB8AC3E}">
        <p14:creationId xmlns:p14="http://schemas.microsoft.com/office/powerpoint/2010/main" val="38101466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(intro)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Found 4 or 5</a:t>
            </a:r>
          </a:p>
          <a:p>
            <a:r>
              <a:rPr lang="en-US" dirty="0" smtClean="0"/>
              <a:t>Will showcase just 2 or 3 here (in the interest of time)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485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Existing-1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801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Existing-1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71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Existing-1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359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Existing-2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427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Existing-2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69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Existing-2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50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Existing-3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5509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Existing-3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0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Existing-3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524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this project about?</a:t>
            </a:r>
          </a:p>
          <a:p>
            <a:r>
              <a:rPr lang="en-US" dirty="0" smtClean="0"/>
              <a:t>What will be presented?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6600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good</a:t>
            </a:r>
          </a:p>
          <a:p>
            <a:r>
              <a:rPr lang="en-US" dirty="0" smtClean="0"/>
              <a:t>The bad</a:t>
            </a:r>
          </a:p>
        </p:txBody>
      </p:sp>
    </p:spTree>
    <p:extLst>
      <p:ext uri="{BB962C8B-B14F-4D97-AF65-F5344CB8AC3E}">
        <p14:creationId xmlns:p14="http://schemas.microsoft.com/office/powerpoint/2010/main" val="3449731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Now that we know about Dijkstra’s algorithm</a:t>
            </a:r>
          </a:p>
          <a:p>
            <a:r>
              <a:rPr lang="en-US" dirty="0" smtClean="0"/>
              <a:t>And we have seen some existing visualizations</a:t>
            </a:r>
          </a:p>
          <a:p>
            <a:r>
              <a:rPr lang="en-US" dirty="0" smtClean="0"/>
              <a:t>Why this project?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034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270133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71800" y="1825625"/>
            <a:ext cx="6248400" cy="4351338"/>
          </a:xfrm>
        </p:spPr>
      </p:pic>
    </p:spTree>
    <p:extLst>
      <p:ext uri="{BB962C8B-B14F-4D97-AF65-F5344CB8AC3E}">
        <p14:creationId xmlns:p14="http://schemas.microsoft.com/office/powerpoint/2010/main" val="3898862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856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3707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781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56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51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58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307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</a:p>
          <a:p>
            <a:r>
              <a:rPr lang="en-US" dirty="0" smtClean="0"/>
              <a:t>Motivation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311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86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123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877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496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937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091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682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205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767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Did D3 make this project easy?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046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dev-type project, instead of a data analysis project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97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35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</a:p>
          <a:p>
            <a:r>
              <a:rPr lang="en-US" dirty="0" smtClean="0"/>
              <a:t>How does it work?</a:t>
            </a:r>
          </a:p>
          <a:p>
            <a:r>
              <a:rPr lang="en-US" dirty="0" smtClean="0"/>
              <a:t>Why is this interesting and important?</a:t>
            </a:r>
          </a:p>
          <a:p>
            <a:r>
              <a:rPr lang="en-US" dirty="0" smtClean="0"/>
              <a:t>Where is this used?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041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Shiyu</a:t>
            </a:r>
            <a:r>
              <a:rPr lang="en-US" dirty="0" smtClean="0"/>
              <a:t> Ji - Own work, CC BY-SA 4.0, </a:t>
            </a:r>
            <a:r>
              <a:rPr lang="en-US" dirty="0" smtClean="0">
                <a:hlinkClick r:id="rId2"/>
              </a:rPr>
              <a:t>https://commons.wikimedia.org/w/index.php?curid=54537901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750" y="3169421"/>
            <a:ext cx="3024960" cy="3007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164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 (3)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37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 (4)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446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Dijkstra’s Algorithm (5)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589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214</Words>
  <Application>Microsoft Office PowerPoint</Application>
  <PresentationFormat>Widescreen</PresentationFormat>
  <Paragraphs>49</Paragraphs>
  <Slides>40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Dijkstra’s Algorithm</vt:lpstr>
      <vt:lpstr>Introduction</vt:lpstr>
      <vt:lpstr>Objectives (1)</vt:lpstr>
      <vt:lpstr>Objectives (2)</vt:lpstr>
      <vt:lpstr>Dijkstra’s Algorithm (1)</vt:lpstr>
      <vt:lpstr>Dijkstra’s Algorithm (2)</vt:lpstr>
      <vt:lpstr>Dijkstra’s Algorithm (3)</vt:lpstr>
      <vt:lpstr>Dijkstra’s Algorithm (4)</vt:lpstr>
      <vt:lpstr>Dijkstra’s Algorithm (5)</vt:lpstr>
      <vt:lpstr>Existing (intro) </vt:lpstr>
      <vt:lpstr>Existing-1 (1)</vt:lpstr>
      <vt:lpstr>Existing-1 (2)</vt:lpstr>
      <vt:lpstr>Existing-1 (3)</vt:lpstr>
      <vt:lpstr>Existing-2 (1)</vt:lpstr>
      <vt:lpstr>Existing-2 (2)</vt:lpstr>
      <vt:lpstr>Existing-2 (3)</vt:lpstr>
      <vt:lpstr>Existing-3 (1)</vt:lpstr>
      <vt:lpstr>Existing-3 (2)</vt:lpstr>
      <vt:lpstr>Existing-3 (3)</vt:lpstr>
      <vt:lpstr>Summary</vt:lpstr>
      <vt:lpstr>Project Details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What’s Next?</vt:lpstr>
      <vt:lpstr>Lessons Learned</vt:lpstr>
      <vt:lpstr>Conclusion (1)</vt:lpstr>
      <vt:lpstr>Conclusion (2)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Uftring</dc:creator>
  <cp:lastModifiedBy>Michael Uftring</cp:lastModifiedBy>
  <cp:revision>8</cp:revision>
  <dcterms:created xsi:type="dcterms:W3CDTF">2017-12-12T13:33:19Z</dcterms:created>
  <dcterms:modified xsi:type="dcterms:W3CDTF">2017-12-12T14:58:59Z</dcterms:modified>
</cp:coreProperties>
</file>

<file path=docProps/thumbnail.jpeg>
</file>